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56" r:id="rId4"/>
    <p:sldId id="319" r:id="rId5"/>
    <p:sldId id="307" r:id="rId6"/>
    <p:sldId id="302" r:id="rId7"/>
    <p:sldId id="324" r:id="rId8"/>
    <p:sldId id="325" r:id="rId9"/>
    <p:sldId id="326" r:id="rId10"/>
    <p:sldId id="327" r:id="rId11"/>
    <p:sldId id="323" r:id="rId12"/>
    <p:sldId id="265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Jost" panose="020B0604020202020204" charset="0"/>
      <p:regular r:id="rId22"/>
      <p:bold r:id="rId23"/>
      <p:italic r:id="rId24"/>
      <p:boldItalic r:id="rId25"/>
    </p:embeddedFont>
    <p:embeddedFont>
      <p:font typeface="Outfit" panose="020B0604020202020204" charset="0"/>
      <p:regular r:id="rId26"/>
      <p:bold r:id="rId27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F7B"/>
    <a:srgbClr val="C00045"/>
    <a:srgbClr val="2F3AE9"/>
    <a:srgbClr val="0CD88E"/>
    <a:srgbClr val="171669"/>
    <a:srgbClr val="151569"/>
    <a:srgbClr val="B40C70"/>
    <a:srgbClr val="171191"/>
    <a:srgbClr val="1A13A1"/>
    <a:srgbClr val="1E1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DF9F762-7C91-4668-9E71-ACA023C1DF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976DDF-46F8-4C92-925B-B79916E172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273FE-B9B6-4998-B8A4-5F888000D624}" type="datetimeFigureOut">
              <a:rPr lang="es-AR" smtClean="0"/>
              <a:t>12/6/2023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492212-B8BD-40F5-A0A4-DF608E61B4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910FE6-50AD-4A43-85AF-CA04824FC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36DD6-775E-449A-814B-DD46273E7B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6687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4C69A-F3CC-4068-8A0D-639C2BEECE57}" type="datetimeFigureOut">
              <a:rPr lang="es-AR" smtClean="0"/>
              <a:t>12/6/2023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091B3-6CA0-439F-B292-890737D922B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107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F185FA-42FA-4849-B7B5-AE9E9277F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7A6573-8A46-48D6-92BF-702F32B58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7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0F896C-73A4-4287-9D08-DC3C9A16D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94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038801-EB94-4AA7-B7B0-7BAD733B9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145C6D-43F1-4128-A1AD-3C1FF477D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7F11AF-25C5-4188-8D1A-E7AC188774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6B733-F242-40F9-A877-AC31EBF2F3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6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038801-EB94-4AA7-B7B0-7BAD733B9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145C6D-43F1-4128-A1AD-3C1FF477D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7F11AF-25C5-4188-8D1A-E7AC188774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365B6F-E53C-4B51-9848-5EE2BDD7A7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038801-EB94-4AA7-B7B0-7BAD733B9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145C6D-43F1-4128-A1AD-3C1FF477D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7F11AF-25C5-4188-8D1A-E7AC188774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365B6F-E53C-4B51-9848-5EE2BDD7A7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4846A23-ECFF-4CB6-858D-2EE4F2A447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C2FD7A-0696-46AC-9267-39F065373E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5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F53B818-8F78-4EAD-9078-E83756223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3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4A0652-D2C2-49DB-A3CD-7C8F27A3F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3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E2AA633-8460-40EB-9417-23EDD1DFA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42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FCA954C-8145-41C0-8090-FF0A0C042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9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A417F-C401-4B42-97D1-6882883A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25A473-9027-43FA-934B-9D62D4E9B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866B4F-C8B6-4AD5-A65E-2062F73CD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7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8F99728-C6BA-494F-8426-F76D37A45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2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10A6EA0-5850-4E97-8391-D9E747C7F99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CD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6278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F8825C-47E8-41C0-B90D-4C04FD08D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44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2C8518-D272-4036-8838-8FD346C22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7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91297-74B0-42F3-A8CE-E4A206C3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EA23E6-2083-4EEA-9708-9568D0691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92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28C6ABF-3E7F-49C7-9360-3AF177A330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7520" y="5044065"/>
            <a:ext cx="2139891" cy="14879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D43DC4-E5EC-4464-B9C9-6CD8A1FA50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59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A8B49D1-89B5-48B9-BE8F-81A056E89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7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3DE684C-EB70-4B96-81CD-D806AE024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10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7ED58BC-3B41-4460-9BEB-DD75D3070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3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5B9BC3-CBD0-45C1-8406-00EBC098A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4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CD1B8A-19B3-45E8-898F-C15AD8384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8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4060EB2-22CE-4B24-9D8B-75CEF22D2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8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913F7D-6BD5-4B36-872E-B19D2643C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67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4843D9-C42E-46EC-BF3C-8091CAC9A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05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6768F-E27F-4D0E-AD9B-49848D29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738E2D-BB57-426F-B52E-39346D7B71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48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CA472-4765-496F-9085-7CE69D5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9E0886-BD79-4C8A-B43F-BD6F5FA59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60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BA34FC-7563-42C7-AE9A-A5E3FBC58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0CD2F8-18D9-4E04-BE4B-836BC7EE5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45282-A704-4785-B027-98BB5684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8201A8-1F18-4369-A846-3FE0D140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72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D6AD94-5284-491D-95C8-7F53E2A9F2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E9DA0A-17B5-475A-9C27-1F0AC7E697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46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826C5F-FDF4-4D16-8532-5AF29AF9C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4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3B707B4-FA10-4899-897D-2BF94699A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22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905461-F825-454E-B69B-70FF6FA3A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37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956CED-3354-482C-92BC-B794042A5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4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80E86E8-3D71-4E50-B528-1BA152DEC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7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247C314-B7C8-4296-8B8E-95197DA2F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CAF0277-7215-451A-B0FA-DE19C34D0B3A}"/>
              </a:ext>
            </a:extLst>
          </p:cNvPr>
          <p:cNvSpPr/>
          <p:nvPr userDrawn="1"/>
        </p:nvSpPr>
        <p:spPr>
          <a:xfrm>
            <a:off x="0" y="3"/>
            <a:ext cx="6096000" cy="6857997"/>
          </a:xfrm>
          <a:prstGeom prst="rect">
            <a:avLst/>
          </a:prstGeom>
          <a:solidFill>
            <a:srgbClr val="151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874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038801-EB94-4AA7-B7B0-7BAD733B9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038801-EB94-4AA7-B7B0-7BAD733B9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145C6D-43F1-4128-A1AD-3C1FF477D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8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79" r:id="rId7"/>
    <p:sldLayoutId id="2147483654" r:id="rId8"/>
    <p:sldLayoutId id="2147483664" r:id="rId9"/>
    <p:sldLayoutId id="2147483680" r:id="rId10"/>
    <p:sldLayoutId id="2147483681" r:id="rId11"/>
    <p:sldLayoutId id="2147483665" r:id="rId12"/>
    <p:sldLayoutId id="2147483666" r:id="rId13"/>
    <p:sldLayoutId id="2147483667" r:id="rId14"/>
    <p:sldLayoutId id="2147483663" r:id="rId15"/>
    <p:sldLayoutId id="2147483668" r:id="rId16"/>
    <p:sldLayoutId id="2147483657" r:id="rId17"/>
    <p:sldLayoutId id="2147483658" r:id="rId18"/>
    <p:sldLayoutId id="214748366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91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88" r:id="rId37"/>
    <p:sldLayoutId id="2147483689" r:id="rId38"/>
    <p:sldLayoutId id="2147483690" r:id="rId39"/>
    <p:sldLayoutId id="2147483659" r:id="rId40"/>
    <p:sldLayoutId id="2147483660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DFFC60-40DD-446B-9FA1-708CBC106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93" y="2463418"/>
            <a:ext cx="4562213" cy="193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9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434CF64-AF63-4EA8-B8D1-7DAC09F02C08}"/>
              </a:ext>
            </a:extLst>
          </p:cNvPr>
          <p:cNvSpPr/>
          <p:nvPr/>
        </p:nvSpPr>
        <p:spPr>
          <a:xfrm>
            <a:off x="4943327" y="3136612"/>
            <a:ext cx="1902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¡Gracias!</a:t>
            </a:r>
            <a:endParaRPr lang="es-AR" sz="3200">
              <a:solidFill>
                <a:schemeClr val="bg1"/>
              </a:solidFill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4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7C93218-55EE-4B31-A195-BD03D828A460}"/>
              </a:ext>
            </a:extLst>
          </p:cNvPr>
          <p:cNvSpPr txBox="1"/>
          <p:nvPr/>
        </p:nvSpPr>
        <p:spPr>
          <a:xfrm>
            <a:off x="907408" y="3430774"/>
            <a:ext cx="8756709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Te presentamos la forma de acceder a nuestro </a:t>
            </a:r>
            <a:r>
              <a:rPr lang="es-ES" sz="2400" dirty="0" err="1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merchandising</a:t>
            </a:r>
            <a:r>
              <a:rPr lang="es-ES" sz="24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 de forma fácil, rápida y directa.</a:t>
            </a:r>
          </a:p>
          <a:p>
            <a:r>
              <a:rPr lang="es-ES" sz="24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Comprar es muy sencillo y te vamos a mostrar como hacerlo.</a:t>
            </a:r>
            <a:br>
              <a:rPr lang="es-ES" dirty="0">
                <a:latin typeface="Jost" pitchFamily="2" charset="0"/>
                <a:ea typeface="Jost" pitchFamily="2" charset="0"/>
              </a:rPr>
            </a:br>
            <a:endParaRPr lang="es-ES" sz="1400" dirty="0">
              <a:solidFill>
                <a:schemeClr val="bg1"/>
              </a:solidFill>
              <a:latin typeface="Outfit"/>
              <a:ea typeface="Jost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8B3A9F4-1261-4060-BB46-36FE1002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465" y="531909"/>
            <a:ext cx="3879092" cy="124223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B0BB2C5-05E8-42BC-98CA-523CF9385D1D}"/>
              </a:ext>
            </a:extLst>
          </p:cNvPr>
          <p:cNvSpPr/>
          <p:nvPr/>
        </p:nvSpPr>
        <p:spPr>
          <a:xfrm>
            <a:off x="1016465" y="694083"/>
            <a:ext cx="3709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¡TIENDA GSC!</a:t>
            </a:r>
            <a:endParaRPr lang="es-AR" sz="40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2E76AF-C9EB-4168-B8C6-9D65A396A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17" y="790256"/>
            <a:ext cx="2527883" cy="175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FD37EB-9DBC-4BCF-9006-6D57C718A5DE}"/>
              </a:ext>
            </a:extLst>
          </p:cNvPr>
          <p:cNvSpPr txBox="1"/>
          <p:nvPr/>
        </p:nvSpPr>
        <p:spPr>
          <a:xfrm>
            <a:off x="3822583" y="3044279"/>
            <a:ext cx="439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TIENDA GSC</a:t>
            </a:r>
          </a:p>
        </p:txBody>
      </p:sp>
    </p:spTree>
    <p:extLst>
      <p:ext uri="{BB962C8B-B14F-4D97-AF65-F5344CB8AC3E}">
        <p14:creationId xmlns:p14="http://schemas.microsoft.com/office/powerpoint/2010/main" val="358226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ABF2B0-26BA-4837-BCB7-C510FAB77D7B}"/>
              </a:ext>
            </a:extLst>
          </p:cNvPr>
          <p:cNvSpPr txBox="1"/>
          <p:nvPr/>
        </p:nvSpPr>
        <p:spPr>
          <a:xfrm>
            <a:off x="1825057" y="1508753"/>
            <a:ext cx="1001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u="sng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LINK DE ACCESO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0F1228-4135-486D-9EEE-D4FB11ECD219}"/>
              </a:ext>
            </a:extLst>
          </p:cNvPr>
          <p:cNvSpPr txBox="1"/>
          <p:nvPr/>
        </p:nvSpPr>
        <p:spPr>
          <a:xfrm>
            <a:off x="611481" y="2905780"/>
            <a:ext cx="1213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Ingresas a través de este link</a:t>
            </a:r>
            <a:r>
              <a:rPr lang="es-AR" sz="28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: www.tiendasancristobal.com.ar</a:t>
            </a:r>
          </a:p>
        </p:txBody>
      </p:sp>
    </p:spTree>
    <p:extLst>
      <p:ext uri="{BB962C8B-B14F-4D97-AF65-F5344CB8AC3E}">
        <p14:creationId xmlns:p14="http://schemas.microsoft.com/office/powerpoint/2010/main" val="207337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ABF2B0-26BA-4837-BCB7-C510FAB77D7B}"/>
              </a:ext>
            </a:extLst>
          </p:cNvPr>
          <p:cNvSpPr txBox="1"/>
          <p:nvPr/>
        </p:nvSpPr>
        <p:spPr>
          <a:xfrm>
            <a:off x="1825057" y="1508753"/>
            <a:ext cx="1001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u="sng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ACCESO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5B2987-D83D-4D1F-B223-9EC1BC6F5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30" y="2856628"/>
            <a:ext cx="9214339" cy="381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D7EAADE-1E19-4A70-AB96-D42A58BEBEB1}"/>
              </a:ext>
            </a:extLst>
          </p:cNvPr>
          <p:cNvSpPr txBox="1"/>
          <p:nvPr/>
        </p:nvSpPr>
        <p:spPr>
          <a:xfrm>
            <a:off x="527075" y="2333408"/>
            <a:ext cx="1213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Para acceder ingresa USUARIO (Tu mail) y contraseña “tienda”. Si no podes ingresar, avísale a tu Ejecutivo</a:t>
            </a:r>
          </a:p>
        </p:txBody>
      </p:sp>
    </p:spTree>
    <p:extLst>
      <p:ext uri="{BB962C8B-B14F-4D97-AF65-F5344CB8AC3E}">
        <p14:creationId xmlns:p14="http://schemas.microsoft.com/office/powerpoint/2010/main" val="317974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ABF2B0-26BA-4837-BCB7-C510FAB77D7B}"/>
              </a:ext>
            </a:extLst>
          </p:cNvPr>
          <p:cNvSpPr txBox="1"/>
          <p:nvPr/>
        </p:nvSpPr>
        <p:spPr>
          <a:xfrm>
            <a:off x="1825057" y="1508753"/>
            <a:ext cx="1001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u="sng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ARTICULOS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7EAADE-1E19-4A70-AB96-D42A58BEBEB1}"/>
              </a:ext>
            </a:extLst>
          </p:cNvPr>
          <p:cNvSpPr txBox="1"/>
          <p:nvPr/>
        </p:nvSpPr>
        <p:spPr>
          <a:xfrm>
            <a:off x="527075" y="2333408"/>
            <a:ext cx="1213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Recorre la tienda y elegí los productos que necesites.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70EC97-89DD-45AD-BA3C-7B9B365FF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27" y="2973398"/>
            <a:ext cx="9748545" cy="351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88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ABF2B0-26BA-4837-BCB7-C510FAB77D7B}"/>
              </a:ext>
            </a:extLst>
          </p:cNvPr>
          <p:cNvSpPr txBox="1"/>
          <p:nvPr/>
        </p:nvSpPr>
        <p:spPr>
          <a:xfrm>
            <a:off x="1825057" y="1508753"/>
            <a:ext cx="1001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u="sng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COMPRA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7EAADE-1E19-4A70-AB96-D42A58BEBEB1}"/>
              </a:ext>
            </a:extLst>
          </p:cNvPr>
          <p:cNvSpPr txBox="1"/>
          <p:nvPr/>
        </p:nvSpPr>
        <p:spPr>
          <a:xfrm>
            <a:off x="527075" y="2333408"/>
            <a:ext cx="1213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Vas a poder poner tu nombre de PAS y Mat y elegir el logo de la unidad de negocio que necesites.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260B32-6AD9-4BBF-95BD-659984910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88" y="2733518"/>
            <a:ext cx="8721823" cy="402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11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ABF2B0-26BA-4837-BCB7-C510FAB77D7B}"/>
              </a:ext>
            </a:extLst>
          </p:cNvPr>
          <p:cNvSpPr txBox="1"/>
          <p:nvPr/>
        </p:nvSpPr>
        <p:spPr>
          <a:xfrm>
            <a:off x="1825057" y="1508753"/>
            <a:ext cx="1001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u="sng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COMPRA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7EAADE-1E19-4A70-AB96-D42A58BEBEB1}"/>
              </a:ext>
            </a:extLst>
          </p:cNvPr>
          <p:cNvSpPr txBox="1"/>
          <p:nvPr/>
        </p:nvSpPr>
        <p:spPr>
          <a:xfrm>
            <a:off x="527075" y="2333408"/>
            <a:ext cx="1213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Desde esta pagina vas a poder agregar la cantidad de productos y elegir donde </a:t>
            </a:r>
            <a:r>
              <a:rPr lang="es-AR" sz="2000" dirty="0" err="1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queres</a:t>
            </a:r>
            <a:r>
              <a:rPr lang="es-AR" sz="2000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 recibir tu compra.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54C6A3-6522-491B-8429-B049B1CD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28" y="2973398"/>
            <a:ext cx="9825343" cy="375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116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3A33AC-8141-43C3-BBB4-DB3D03DE7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1266092"/>
            <a:ext cx="5725051" cy="539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001D109-14D6-4923-A9AE-E22296B6ECD7}"/>
              </a:ext>
            </a:extLst>
          </p:cNvPr>
          <p:cNvSpPr txBox="1"/>
          <p:nvPr/>
        </p:nvSpPr>
        <p:spPr>
          <a:xfrm>
            <a:off x="337823" y="681317"/>
            <a:ext cx="1001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u="sng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FINALIZACION DE COMPRA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2D5F27F-B46A-4133-A1E6-AD5B3A7314A6}"/>
              </a:ext>
            </a:extLst>
          </p:cNvPr>
          <p:cNvSpPr/>
          <p:nvPr/>
        </p:nvSpPr>
        <p:spPr>
          <a:xfrm>
            <a:off x="337823" y="1266092"/>
            <a:ext cx="29149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Ingresa tus datos de facturación, elegí tu medio de pago y hace clic en “realizar pedido”.</a:t>
            </a:r>
          </a:p>
          <a:p>
            <a:r>
              <a:rPr lang="es-AR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Tu pedido ya esta recibido. </a:t>
            </a:r>
          </a:p>
          <a:p>
            <a:r>
              <a:rPr lang="es-AR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Listo!</a:t>
            </a:r>
          </a:p>
          <a:p>
            <a:r>
              <a:rPr lang="es-AR" dirty="0">
                <a:solidFill>
                  <a:schemeClr val="bg1"/>
                </a:solidFill>
                <a:latin typeface="Jost" pitchFamily="2" charset="0"/>
                <a:ea typeface="Jost" pitchFamily="2" charset="0"/>
              </a:rPr>
              <a:t>Tus pedidos van a estar en tus manos dentro de muy poco tiempo</a:t>
            </a:r>
            <a:endParaRPr lang="es-AR" dirty="0"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60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58C7DC9E792548955C830D1551E84B" ma:contentTypeVersion="36" ma:contentTypeDescription="Crear nuevo documento." ma:contentTypeScope="" ma:versionID="220513629f0f908532c499ebe290b316">
  <xsd:schema xmlns:xsd="http://www.w3.org/2001/XMLSchema" xmlns:xs="http://www.w3.org/2001/XMLSchema" xmlns:p="http://schemas.microsoft.com/office/2006/metadata/properties" xmlns:ns2="bf25ec84-1847-4c80-a190-d451403e0954" xmlns:ns3="795a73aa-5f00-4294-b443-7bd1e379fa54" targetNamespace="http://schemas.microsoft.com/office/2006/metadata/properties" ma:root="true" ma:fieldsID="013d39b557ebbbed2e67d56c13b6897e" ns2:_="" ns3:_="">
    <xsd:import namespace="bf25ec84-1847-4c80-a190-d451403e0954"/>
    <xsd:import namespace="795a73aa-5f00-4294-b443-7bd1e379fa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Ubicaci_x00f3_n" minOccurs="0"/>
                <xsd:element ref="ns2:560f56c1-e542-4770-ab2f-f14dadaa9fb8CountryOrRegion" minOccurs="0"/>
                <xsd:element ref="ns2:560f56c1-e542-4770-ab2f-f14dadaa9fb8State" minOccurs="0"/>
                <xsd:element ref="ns2:560f56c1-e542-4770-ab2f-f14dadaa9fb8City" minOccurs="0"/>
                <xsd:element ref="ns2:560f56c1-e542-4770-ab2f-f14dadaa9fb8PostalCode" minOccurs="0"/>
                <xsd:element ref="ns2:560f56c1-e542-4770-ab2f-f14dadaa9fb8Street" minOccurs="0"/>
                <xsd:element ref="ns2:560f56c1-e542-4770-ab2f-f14dadaa9fb8GeoLoc" minOccurs="0"/>
                <xsd:element ref="ns2:560f56c1-e542-4770-ab2f-f14dadaa9fb8Disp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ec84-1847-4c80-a190-d451403e0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3cdeea62-4000-415f-801f-ffc20bfdf8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Ubicaci_x00f3_n" ma:index="24" nillable="true" ma:displayName="Ubicación" ma:format="Dropdown" ma:internalName="Ubicaci_x00f3_n">
      <xsd:simpleType>
        <xsd:restriction base="dms:Unknown"/>
      </xsd:simpleType>
    </xsd:element>
    <xsd:element name="560f56c1-e542-4770-ab2f-f14dadaa9fb8CountryOrRegion" ma:index="25" nillable="true" ma:displayName="Ubicación: País o región" ma:internalName="CountryOrRegion" ma:readOnly="true">
      <xsd:simpleType>
        <xsd:restriction base="dms:Text"/>
      </xsd:simpleType>
    </xsd:element>
    <xsd:element name="560f56c1-e542-4770-ab2f-f14dadaa9fb8State" ma:index="26" nillable="true" ma:displayName="Ubicación: estado" ma:internalName="State" ma:readOnly="true">
      <xsd:simpleType>
        <xsd:restriction base="dms:Text"/>
      </xsd:simpleType>
    </xsd:element>
    <xsd:element name="560f56c1-e542-4770-ab2f-f14dadaa9fb8City" ma:index="27" nillable="true" ma:displayName="Ubicación: ciudad" ma:internalName="City" ma:readOnly="true">
      <xsd:simpleType>
        <xsd:restriction base="dms:Text"/>
      </xsd:simpleType>
    </xsd:element>
    <xsd:element name="560f56c1-e542-4770-ab2f-f14dadaa9fb8PostalCode" ma:index="28" nillable="true" ma:displayName="Ubicación: Código postal" ma:internalName="PostalCode" ma:readOnly="true">
      <xsd:simpleType>
        <xsd:restriction base="dms:Text"/>
      </xsd:simpleType>
    </xsd:element>
    <xsd:element name="560f56c1-e542-4770-ab2f-f14dadaa9fb8Street" ma:index="29" nillable="true" ma:displayName="Ubicación: calle" ma:internalName="Street" ma:readOnly="true">
      <xsd:simpleType>
        <xsd:restriction base="dms:Text"/>
      </xsd:simpleType>
    </xsd:element>
    <xsd:element name="560f56c1-e542-4770-ab2f-f14dadaa9fb8GeoLoc" ma:index="30" nillable="true" ma:displayName="Ubicación: coordenadas" ma:internalName="GeoLoc" ma:readOnly="true">
      <xsd:simpleType>
        <xsd:restriction base="dms:Unknown"/>
      </xsd:simpleType>
    </xsd:element>
    <xsd:element name="560f56c1-e542-4770-ab2f-f14dadaa9fb8DispName" ma:index="31" nillable="true" ma:displayName="Ubicación: nombre" ma:internalName="Disp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a73aa-5f00-4294-b443-7bd1e379fa5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fbbb1b-e151-4998-9297-eb3f9e243816}" ma:internalName="TaxCatchAll" ma:showField="CatchAllData" ma:web="795a73aa-5f00-4294-b443-7bd1e379fa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7467C6-7252-4D3F-8147-7C9B73ED1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25ec84-1847-4c80-a190-d451403e0954"/>
    <ds:schemaRef ds:uri="795a73aa-5f00-4294-b443-7bd1e379fa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0A8748-19ED-42C0-9A0E-E37002F629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176</Words>
  <Application>Microsoft Office PowerPoint</Application>
  <PresentationFormat>Panorámica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Jost</vt:lpstr>
      <vt:lpstr>Calibri</vt:lpstr>
      <vt:lpstr>Arial</vt:lpstr>
      <vt:lpstr>Outfit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MURGUIA Barbara Agostina</dc:creator>
  <cp:lastModifiedBy>RIOS Alejandro Jeremías</cp:lastModifiedBy>
  <cp:revision>119</cp:revision>
  <dcterms:created xsi:type="dcterms:W3CDTF">2022-10-12T18:30:35Z</dcterms:created>
  <dcterms:modified xsi:type="dcterms:W3CDTF">2023-06-12T19:03:11Z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0x010100C558C7DC9E792548955C830D1551E84B</vt:lpwstr>
  </property>
</Properties>
</file>